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2" r:id="rId5"/>
    <p:sldId id="258" r:id="rId6"/>
    <p:sldId id="263" r:id="rId7"/>
    <p:sldId id="264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10/12/2014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sPfbup0a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K:\Universit&#233;\Stage%204\Support%20visuel\THE%20BYSTANDER%20EFFECT.avi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Des situations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3528" y="30689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Situation # 1 : La place </a:t>
            </a:r>
            <a:r>
              <a:rPr lang="fr-CA" dirty="0" err="1" smtClean="0"/>
              <a:t>Tian’anmen</a:t>
            </a:r>
            <a:endParaRPr lang="fr-CA" dirty="0"/>
          </a:p>
        </p:txBody>
      </p:sp>
      <p:pic>
        <p:nvPicPr>
          <p:cNvPr id="5122" name="Picture 2" descr="K:\Université\Stage 4\Support visuel\images\tiananmen-square-tank1-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414936" cy="2503575"/>
          </a:xfrm>
          <a:prstGeom prst="rect">
            <a:avLst/>
          </a:prstGeom>
          <a:noFill/>
        </p:spPr>
      </p:pic>
      <p:pic>
        <p:nvPicPr>
          <p:cNvPr id="5123" name="Picture 3" descr="K:\Université\Stage 4\Support visuel\images\TheCountryOfTheBlindIllustratedByFrankRPaul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1872208" cy="2378653"/>
          </a:xfrm>
          <a:prstGeom prst="rect">
            <a:avLst/>
          </a:prstGeom>
          <a:noFill/>
        </p:spPr>
      </p:pic>
      <p:pic>
        <p:nvPicPr>
          <p:cNvPr id="5124" name="Picture 4" descr="K:\Université\Stage 4\Support visuel\images\1984_Ings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01008"/>
            <a:ext cx="4248472" cy="2304256"/>
          </a:xfrm>
          <a:prstGeom prst="rect">
            <a:avLst/>
          </a:prstGeom>
          <a:noFill/>
        </p:spPr>
      </p:pic>
      <p:pic>
        <p:nvPicPr>
          <p:cNvPr id="5125" name="Picture 5" descr="K:\Université\Stage 4\Support visuel\images\bysta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64704"/>
            <a:ext cx="3240360" cy="226150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4932040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Situation # 4 : 1984</a:t>
            </a:r>
            <a:endParaRPr lang="fr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9504" y="30689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Situation # 2 : L’effet du témoin</a:t>
            </a:r>
            <a:endParaRPr lang="fr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323528" y="5949280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Situation # 3 : Le pays des aveugles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Consignes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Sur une feuille lignée, faites un entête avec le titre </a:t>
            </a:r>
            <a:r>
              <a:rPr lang="fr-CA" i="1" dirty="0" smtClean="0"/>
              <a:t>Des situations. </a:t>
            </a:r>
          </a:p>
          <a:p>
            <a:r>
              <a:rPr lang="fr-CA" dirty="0" smtClean="0"/>
              <a:t>L’enseignant présentera 4 situations différentes.</a:t>
            </a:r>
          </a:p>
          <a:p>
            <a:r>
              <a:rPr lang="fr-CA" dirty="0" smtClean="0"/>
              <a:t>Vous devrez prendre des notes sur ces situations afin de trouver ce qu’elles ont en commun.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56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Situation # 1 : La place </a:t>
            </a:r>
            <a:r>
              <a:rPr lang="fr-CA" dirty="0" err="1" smtClean="0"/>
              <a:t>Tian’anmen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pic>
        <p:nvPicPr>
          <p:cNvPr id="8" name="Espace réservé pour une image  7" descr="tiananmen-square-tank1-18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" b="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Université\Stage 4\Support visuel\images\Chine 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804335" cy="510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Situation # 2 : L’effet du témoin</a:t>
            </a:r>
            <a:br>
              <a:rPr lang="fr-CA" dirty="0" smtClean="0"/>
            </a:br>
            <a:r>
              <a:rPr lang="fr-CA" dirty="0" smtClean="0"/>
              <a:t> (The </a:t>
            </a:r>
            <a:r>
              <a:rPr lang="fr-CA" dirty="0" err="1" smtClean="0"/>
              <a:t>Bystander</a:t>
            </a:r>
            <a:r>
              <a:rPr lang="fr-CA" dirty="0" smtClean="0"/>
              <a:t> </a:t>
            </a:r>
            <a:r>
              <a:rPr lang="fr-CA" dirty="0" err="1" smtClean="0"/>
              <a:t>Effect</a:t>
            </a:r>
            <a:r>
              <a:rPr lang="fr-CA" dirty="0" smtClean="0"/>
              <a:t>)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pour une image  4" descr="bystand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2" r="23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E BYSTANDER EFFECT.avi">
            <a:hlinkClick r:id="" action="ppaction://media"/>
            <a:hlinkHover r:id="rId3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62068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Situation # 3 : Le pays des aveugles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pour une image  4" descr="TheCountryOfTheBlindIllustratedByFrankRPaul5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163" b="211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Situation # 4 : 1984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pour une image  4" descr="1984_Ingso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999" r="129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Observer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personnages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rapport à </a:t>
            </a:r>
            <a:r>
              <a:rPr lang="en-US" dirty="0" err="1" smtClean="0"/>
              <a:t>l’autorité</a:t>
            </a:r>
            <a:r>
              <a:rPr lang="en-US" dirty="0"/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619"/>
            <a:ext cx="6408712" cy="430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</TotalTime>
  <Words>105</Words>
  <Application>Microsoft Office PowerPoint</Application>
  <PresentationFormat>On-screen Show (4:3)</PresentationFormat>
  <Paragraphs>15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Verdana</vt:lpstr>
      <vt:lpstr>Wingdings 2</vt:lpstr>
      <vt:lpstr>Aspect</vt:lpstr>
      <vt:lpstr>Des situations</vt:lpstr>
      <vt:lpstr>Consignes</vt:lpstr>
      <vt:lpstr>Situation # 1 : La place Tian’anmen</vt:lpstr>
      <vt:lpstr>PowerPoint Presentation</vt:lpstr>
      <vt:lpstr>Situation # 2 : L’effet du témoin  (The Bystander Effect) </vt:lpstr>
      <vt:lpstr>PowerPoint Presentation</vt:lpstr>
      <vt:lpstr>Situation # 3 : Le pays des aveugles</vt:lpstr>
      <vt:lpstr>Situation # 4 : 1984</vt:lpstr>
      <vt:lpstr>Observer ces deux personnages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Alexandre</dc:creator>
  <cp:lastModifiedBy>super_ti_jean@hotmail.com</cp:lastModifiedBy>
  <cp:revision>10</cp:revision>
  <dcterms:created xsi:type="dcterms:W3CDTF">2012-10-08T23:33:57Z</dcterms:created>
  <dcterms:modified xsi:type="dcterms:W3CDTF">2014-12-10T22:08:42Z</dcterms:modified>
</cp:coreProperties>
</file>