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0" r:id="rId7"/>
    <p:sldId id="266" r:id="rId8"/>
    <p:sldId id="261" r:id="rId9"/>
    <p:sldId id="267" r:id="rId10"/>
    <p:sldId id="262" r:id="rId11"/>
    <p:sldId id="268" r:id="rId12"/>
    <p:sldId id="263" r:id="rId13"/>
    <p:sldId id="264"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890" autoAdjust="0"/>
    <p:restoredTop sz="94660"/>
  </p:normalViewPr>
  <p:slideViewPr>
    <p:cSldViewPr>
      <p:cViewPr varScale="1">
        <p:scale>
          <a:sx n="110" d="100"/>
          <a:sy n="110" d="100"/>
        </p:scale>
        <p:origin x="-187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AA309A6D-C09C-4548-B29A-6CF363A7E532}" type="datetimeFigureOut">
              <a:rPr lang="fr-FR" smtClean="0"/>
              <a:pPr/>
              <a:t>09/10/2014</a:t>
            </a:fld>
            <a:endParaRPr lang="fr-BE"/>
          </a:p>
        </p:txBody>
      </p:sp>
      <p:sp>
        <p:nvSpPr>
          <p:cNvPr id="2" name="Espace réservé du pied de page 1"/>
          <p:cNvSpPr>
            <a:spLocks noGrp="1"/>
          </p:cNvSpPr>
          <p:nvPr>
            <p:ph type="ftr" sz="quarter" idx="11"/>
          </p:nvPr>
        </p:nvSpPr>
        <p:spPr/>
        <p:txBody>
          <a:bodyPr/>
          <a:lstStyle/>
          <a:p>
            <a:endParaRPr lang="fr-BE"/>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09/10/2014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09/10/2014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09/10/2014</a:t>
            </a:fld>
            <a:endParaRPr lang="fr-BE"/>
          </a:p>
        </p:txBody>
      </p:sp>
      <p:sp>
        <p:nvSpPr>
          <p:cNvPr id="19" name="Espace réservé du pied de page 18"/>
          <p:cNvSpPr>
            <a:spLocks noGrp="1"/>
          </p:cNvSpPr>
          <p:nvPr>
            <p:ph type="ftr" sz="quarter" idx="11"/>
          </p:nvPr>
        </p:nvSpPr>
        <p:spPr>
          <a:xfrm>
            <a:off x="3581400" y="76200"/>
            <a:ext cx="2895600" cy="288925"/>
          </a:xfrm>
        </p:spPr>
        <p:txBody>
          <a:bodyPr/>
          <a:lstStyle/>
          <a:p>
            <a:endParaRPr lang="fr-BE"/>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AA309A6D-C09C-4548-B29A-6CF363A7E532}" type="datetimeFigureOut">
              <a:rPr lang="fr-FR" smtClean="0"/>
              <a:pPr/>
              <a:t>09/10/2014</a:t>
            </a:fld>
            <a:endParaRPr lang="fr-BE"/>
          </a:p>
        </p:txBody>
      </p:sp>
      <p:sp>
        <p:nvSpPr>
          <p:cNvPr id="11" name="Espace réservé du pied de page 10"/>
          <p:cNvSpPr>
            <a:spLocks noGrp="1"/>
          </p:cNvSpPr>
          <p:nvPr>
            <p:ph type="ftr" sz="quarter" idx="11"/>
          </p:nvPr>
        </p:nvSpPr>
        <p:spPr/>
        <p:txBody>
          <a:bodyPr/>
          <a:lstStyle/>
          <a:p>
            <a:endParaRPr lang="fr-BE"/>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‹N°›</a:t>
            </a:fld>
            <a:endParaRPr lang="fr-BE"/>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AA309A6D-C09C-4548-B29A-6CF363A7E532}" type="datetimeFigureOut">
              <a:rPr lang="fr-FR" smtClean="0"/>
              <a:pPr/>
              <a:t>09/10/2014</a:t>
            </a:fld>
            <a:endParaRPr lang="fr-BE"/>
          </a:p>
        </p:txBody>
      </p:sp>
      <p:sp>
        <p:nvSpPr>
          <p:cNvPr id="10" name="Espace réservé du pied de page 9"/>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AA309A6D-C09C-4548-B29A-6CF363A7E532}" type="datetimeFigureOut">
              <a:rPr lang="fr-FR" smtClean="0"/>
              <a:pPr/>
              <a:t>09/10/2014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229600" y="6477000"/>
            <a:ext cx="762000" cy="246888"/>
          </a:xfrm>
        </p:spPr>
        <p:txBody>
          <a:bodyPr/>
          <a:lstStyle/>
          <a:p>
            <a:fld id="{CF4668DC-857F-487D-BFFA-8C0CA5037977}" type="slidenum">
              <a:rPr lang="fr-BE" smtClean="0"/>
              <a:pPr/>
              <a:t>‹N°›</a:t>
            </a:fld>
            <a:endParaRPr lang="fr-BE"/>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AA309A6D-C09C-4548-B29A-6CF363A7E532}" type="datetimeFigureOut">
              <a:rPr lang="fr-FR" smtClean="0"/>
              <a:pPr/>
              <a:t>09/10/2014</a:t>
            </a:fld>
            <a:endParaRPr lang="fr-BE"/>
          </a:p>
        </p:txBody>
      </p:sp>
      <p:sp>
        <p:nvSpPr>
          <p:cNvPr id="21" name="Espace réservé du pied de page 20"/>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09/10/2014</a:t>
            </a:fld>
            <a:endParaRPr lang="fr-BE"/>
          </a:p>
        </p:txBody>
      </p:sp>
      <p:sp>
        <p:nvSpPr>
          <p:cNvPr id="24" name="Espace réservé du pied de page 23"/>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AA309A6D-C09C-4548-B29A-6CF363A7E532}" type="datetimeFigureOut">
              <a:rPr lang="fr-FR" smtClean="0"/>
              <a:pPr/>
              <a:t>09/10/2014</a:t>
            </a:fld>
            <a:endParaRPr lang="fr-BE"/>
          </a:p>
        </p:txBody>
      </p:sp>
      <p:sp>
        <p:nvSpPr>
          <p:cNvPr id="29" name="Espace réservé du pied de page 28"/>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09/10/2014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31" name="Espace réservé du numéro de diapositive 30"/>
          <p:cNvSpPr>
            <a:spLocks noGrp="1"/>
          </p:cNvSpPr>
          <p:nvPr>
            <p:ph type="sldNum" sz="quarter" idx="12"/>
          </p:nvPr>
        </p:nvSpPr>
        <p:spPr/>
        <p:txBody>
          <a:bodyPr/>
          <a:lstStyle/>
          <a:p>
            <a:fld id="{CF4668DC-857F-487D-BFFA-8C0CA5037977}" type="slidenum">
              <a:rPr lang="fr-BE" smtClean="0"/>
              <a:pPr/>
              <a:t>‹N°›</a:t>
            </a:fld>
            <a:endParaRPr lang="fr-BE"/>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309A6D-C09C-4548-B29A-6CF363A7E532}" type="datetimeFigureOut">
              <a:rPr lang="fr-FR" smtClean="0"/>
              <a:pPr/>
              <a:t>09/10/2014</a:t>
            </a:fld>
            <a:endParaRPr lang="fr-BE"/>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BE"/>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668DC-857F-487D-BFFA-8C0CA5037977}" type="slidenum">
              <a:rPr lang="fr-BE" smtClean="0"/>
              <a:pPr/>
              <a:t>‹N°›</a:t>
            </a:fld>
            <a:endParaRPr lang="fr-BE"/>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Test et domaines </a:t>
            </a:r>
            <a:endParaRPr lang="fr-CA" dirty="0"/>
          </a:p>
        </p:txBody>
      </p:sp>
      <p:sp>
        <p:nvSpPr>
          <p:cNvPr id="3" name="Sous-titre 2"/>
          <p:cNvSpPr>
            <a:spLocks noGrp="1"/>
          </p:cNvSpPr>
          <p:nvPr>
            <p:ph type="subTitle" idx="1"/>
          </p:nvPr>
        </p:nvSpPr>
        <p:spPr/>
        <p:txBody>
          <a:bodyPr/>
          <a:lstStyle/>
          <a:p>
            <a:r>
              <a:rPr lang="fr-CA" dirty="0" smtClean="0"/>
              <a:t>Faire un test et trouver son domaine de travail…</a:t>
            </a:r>
            <a:endParaRPr lang="fr-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Gestion</a:t>
            </a:r>
            <a:endParaRPr lang="fr-CA" dirty="0"/>
          </a:p>
        </p:txBody>
      </p:sp>
      <p:sp>
        <p:nvSpPr>
          <p:cNvPr id="3" name="Espace réservé du contenu 2"/>
          <p:cNvSpPr>
            <a:spLocks noGrp="1"/>
          </p:cNvSpPr>
          <p:nvPr>
            <p:ph idx="1"/>
          </p:nvPr>
        </p:nvSpPr>
        <p:spPr/>
        <p:txBody>
          <a:bodyPr>
            <a:normAutofit fontScale="85000" lnSpcReduction="10000"/>
          </a:bodyPr>
          <a:lstStyle/>
          <a:p>
            <a:r>
              <a:rPr lang="fr-CA" dirty="0" smtClean="0"/>
              <a:t>L'être humain, lorsqu'il se retrouve en société sent le besoin d'organiser la vie commune. Comme il doit répondre à la fois aux besoins des personnes et à ceux de son groupe d'appartenance, il comprend la nécessité de répartir les tâches en fonction des capacités et des champs d'intérêts de chacun, de mettre au point des méthodes de travail efficaces, d'élaborer des normes et des procédures et d'évaluer les résultats. </a:t>
            </a:r>
          </a:p>
          <a:p>
            <a:r>
              <a:rPr lang="fr-CA" dirty="0" smtClean="0"/>
              <a:t>Il contribue, de cette </a:t>
            </a:r>
            <a:r>
              <a:rPr lang="fr-CA" dirty="0" err="1" smtClean="0"/>
              <a:t>facon</a:t>
            </a:r>
            <a:r>
              <a:rPr lang="fr-CA" dirty="0" smtClean="0"/>
              <a:t>, à la création d'une société où </a:t>
            </a:r>
            <a:r>
              <a:rPr lang="fr-CA" dirty="0" err="1" smtClean="0"/>
              <a:t>régne</a:t>
            </a:r>
            <a:r>
              <a:rPr lang="fr-CA" dirty="0" smtClean="0"/>
              <a:t> l'ordre, l'harmonie, l'efficacité et l'équité.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2800" dirty="0" smtClean="0"/>
              <a:t>Gestion : ressources humaines, biens et services, soutien administratif, informatique</a:t>
            </a:r>
            <a:endParaRPr lang="fr-CA" sz="2800" dirty="0"/>
          </a:p>
        </p:txBody>
      </p:sp>
      <p:sp>
        <p:nvSpPr>
          <p:cNvPr id="3" name="Espace réservé du contenu 2"/>
          <p:cNvSpPr>
            <a:spLocks noGrp="1"/>
          </p:cNvSpPr>
          <p:nvPr>
            <p:ph idx="1"/>
          </p:nvPr>
        </p:nvSpPr>
        <p:spPr/>
        <p:txBody>
          <a:bodyPr/>
          <a:lstStyle/>
          <a:p>
            <a:r>
              <a:rPr lang="fr-CA" dirty="0" smtClean="0"/>
              <a:t>Alimentation</a:t>
            </a:r>
          </a:p>
          <a:p>
            <a:r>
              <a:rPr lang="fr-CA" dirty="0" smtClean="0"/>
              <a:t>Commerce</a:t>
            </a:r>
          </a:p>
          <a:p>
            <a:r>
              <a:rPr lang="fr-CA" dirty="0" smtClean="0"/>
              <a:t>Industrie des technologies de l’information</a:t>
            </a:r>
          </a:p>
          <a:p>
            <a:r>
              <a:rPr lang="fr-CA" dirty="0" smtClean="0"/>
              <a:t>Tourisme</a:t>
            </a:r>
          </a:p>
          <a:p>
            <a:r>
              <a:rPr lang="fr-CA" dirty="0" smtClean="0"/>
              <a:t>Agente de gestion</a:t>
            </a:r>
          </a:p>
          <a:p>
            <a:r>
              <a:rPr lang="fr-CA" dirty="0" smtClean="0"/>
              <a:t>Secrétariat</a:t>
            </a:r>
            <a:endParaRPr lang="fr-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Culture</a:t>
            </a:r>
            <a:endParaRPr lang="fr-CA" dirty="0"/>
          </a:p>
        </p:txBody>
      </p:sp>
      <p:sp>
        <p:nvSpPr>
          <p:cNvPr id="3" name="Espace réservé du contenu 2"/>
          <p:cNvSpPr>
            <a:spLocks noGrp="1"/>
          </p:cNvSpPr>
          <p:nvPr>
            <p:ph idx="1"/>
          </p:nvPr>
        </p:nvSpPr>
        <p:spPr/>
        <p:txBody>
          <a:bodyPr>
            <a:normAutofit fontScale="92500" lnSpcReduction="10000"/>
          </a:bodyPr>
          <a:lstStyle/>
          <a:p>
            <a:r>
              <a:rPr lang="fr-CA" dirty="0" smtClean="0"/>
              <a:t>Tout être humain ressent le besoin de connaître ses origines, de s'inscrire dans une tradition et dans une histoire, d'exprimer sa vision du monde et de la partager avec ses semblables et, surtout, de laisser un héritage.</a:t>
            </a:r>
          </a:p>
          <a:p>
            <a:r>
              <a:rPr lang="fr-CA" dirty="0" smtClean="0"/>
              <a:t>Certains satisfont ce besoin en mettant à profit leur imagination et leur talent créateur. Ils deviennent les </a:t>
            </a:r>
            <a:r>
              <a:rPr lang="fr-CA" dirty="0" err="1" smtClean="0"/>
              <a:t>porte-étandard</a:t>
            </a:r>
            <a:r>
              <a:rPr lang="fr-CA" dirty="0" smtClean="0"/>
              <a:t> de la culture qui anime leur société, la force vive de la croissance de tout un peuple.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2800" dirty="0" smtClean="0"/>
              <a:t>Culture :  arts d’expression, arts appliqués, littérature, langues, mode, arts d’impression, métiers d’art, communication</a:t>
            </a:r>
            <a:endParaRPr lang="fr-CA" sz="2800" dirty="0"/>
          </a:p>
        </p:txBody>
      </p:sp>
      <p:sp>
        <p:nvSpPr>
          <p:cNvPr id="3" name="Espace réservé du contenu 2"/>
          <p:cNvSpPr>
            <a:spLocks noGrp="1"/>
          </p:cNvSpPr>
          <p:nvPr>
            <p:ph idx="1"/>
          </p:nvPr>
        </p:nvSpPr>
        <p:spPr/>
        <p:txBody>
          <a:bodyPr/>
          <a:lstStyle/>
          <a:p>
            <a:r>
              <a:rPr lang="fr-CA" dirty="0" smtClean="0"/>
              <a:t>Communication graphique</a:t>
            </a:r>
          </a:p>
          <a:p>
            <a:r>
              <a:rPr lang="fr-CA" dirty="0" smtClean="0"/>
              <a:t>Industrie des technologie de l’information</a:t>
            </a:r>
          </a:p>
          <a:p>
            <a:r>
              <a:rPr lang="fr-CA" dirty="0" smtClean="0"/>
              <a:t>Industrie du jeu vidéo</a:t>
            </a:r>
          </a:p>
          <a:p>
            <a:r>
              <a:rPr lang="fr-CA" dirty="0" smtClean="0"/>
              <a:t>Soins personnels (coiffure, esthétique, etc.)</a:t>
            </a:r>
            <a:endParaRPr lang="fr-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Un test?</a:t>
            </a:r>
            <a:endParaRPr lang="fr-CA" dirty="0"/>
          </a:p>
        </p:txBody>
      </p:sp>
      <p:sp>
        <p:nvSpPr>
          <p:cNvPr id="3" name="Espace réservé du contenu 2"/>
          <p:cNvSpPr>
            <a:spLocks noGrp="1"/>
          </p:cNvSpPr>
          <p:nvPr>
            <p:ph idx="1"/>
          </p:nvPr>
        </p:nvSpPr>
        <p:spPr/>
        <p:txBody>
          <a:bodyPr/>
          <a:lstStyle/>
          <a:p>
            <a:r>
              <a:rPr lang="fr-CA" dirty="0" smtClean="0"/>
              <a:t>Vous êtes toutes « divergentes »</a:t>
            </a:r>
            <a:endParaRPr lang="fr-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Domaines pour le questionnaire global</a:t>
            </a:r>
            <a:endParaRPr lang="fr-CA" dirty="0"/>
          </a:p>
        </p:txBody>
      </p:sp>
      <p:sp>
        <p:nvSpPr>
          <p:cNvPr id="3" name="Espace réservé du contenu 2"/>
          <p:cNvSpPr>
            <a:spLocks noGrp="1"/>
          </p:cNvSpPr>
          <p:nvPr>
            <p:ph idx="1"/>
          </p:nvPr>
        </p:nvSpPr>
        <p:spPr/>
        <p:txBody>
          <a:bodyPr/>
          <a:lstStyle/>
          <a:p>
            <a:pPr marL="514350" indent="-514350">
              <a:buFont typeface="+mj-lt"/>
              <a:buAutoNum type="arabicPeriod"/>
            </a:pPr>
            <a:r>
              <a:rPr lang="fr-CA" dirty="0" smtClean="0"/>
              <a:t>Vivant</a:t>
            </a:r>
          </a:p>
          <a:p>
            <a:pPr marL="514350" indent="-514350">
              <a:buFont typeface="+mj-lt"/>
              <a:buAutoNum type="arabicPeriod"/>
            </a:pPr>
            <a:r>
              <a:rPr lang="fr-CA" dirty="0" smtClean="0"/>
              <a:t>Matière</a:t>
            </a:r>
          </a:p>
          <a:p>
            <a:pPr marL="514350" indent="-514350">
              <a:buFont typeface="+mj-lt"/>
              <a:buAutoNum type="arabicPeriod"/>
            </a:pPr>
            <a:r>
              <a:rPr lang="fr-CA" dirty="0" smtClean="0"/>
              <a:t>Humain</a:t>
            </a:r>
          </a:p>
          <a:p>
            <a:pPr marL="514350" indent="-514350">
              <a:buFont typeface="+mj-lt"/>
              <a:buAutoNum type="arabicPeriod"/>
            </a:pPr>
            <a:r>
              <a:rPr lang="fr-CA" dirty="0" smtClean="0"/>
              <a:t>Gestion</a:t>
            </a:r>
          </a:p>
          <a:p>
            <a:pPr marL="514350" indent="-514350">
              <a:buFont typeface="+mj-lt"/>
              <a:buAutoNum type="arabicPeriod"/>
            </a:pPr>
            <a:r>
              <a:rPr lang="fr-CA" dirty="0" smtClean="0"/>
              <a:t>Culture</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Vivant</a:t>
            </a:r>
            <a:endParaRPr lang="fr-CA" dirty="0"/>
          </a:p>
        </p:txBody>
      </p:sp>
      <p:sp>
        <p:nvSpPr>
          <p:cNvPr id="3" name="Espace réservé du contenu 2"/>
          <p:cNvSpPr>
            <a:spLocks noGrp="1"/>
          </p:cNvSpPr>
          <p:nvPr>
            <p:ph idx="1"/>
          </p:nvPr>
        </p:nvSpPr>
        <p:spPr/>
        <p:txBody>
          <a:bodyPr>
            <a:normAutofit fontScale="92500" lnSpcReduction="10000"/>
          </a:bodyPr>
          <a:lstStyle/>
          <a:p>
            <a:r>
              <a:rPr lang="fr-CA" dirty="0" smtClean="0"/>
              <a:t>L'être humain, qui fait partie du grand processus de la vie, est en relation avec tout ce qui vit sur la terre.</a:t>
            </a:r>
          </a:p>
          <a:p>
            <a:r>
              <a:rPr lang="fr-CA" dirty="0" smtClean="0"/>
              <a:t>Afin d'assurer la continuité du monde qui l'entoure, de préserver, de corriger ou d'améliorer l'état de santé de la planète et des êtres vivants qui l'habitent, l'être humain doit pousser toujours plus loin sa connaissance des processus biologiques qui régissent la vie végétale et animale.</a:t>
            </a:r>
          </a:p>
          <a:p>
            <a:endParaRPr lang="fr-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Vivant : santé humaine, vie végétale et animale</a:t>
            </a:r>
            <a:endParaRPr lang="fr-CA" dirty="0"/>
          </a:p>
        </p:txBody>
      </p:sp>
      <p:sp>
        <p:nvSpPr>
          <p:cNvPr id="4" name="Espace réservé du contenu 3"/>
          <p:cNvSpPr>
            <a:spLocks noGrp="1"/>
          </p:cNvSpPr>
          <p:nvPr>
            <p:ph sz="half" idx="1"/>
          </p:nvPr>
        </p:nvSpPr>
        <p:spPr/>
        <p:txBody>
          <a:bodyPr/>
          <a:lstStyle/>
          <a:p>
            <a:r>
              <a:rPr lang="fr-CA" dirty="0" smtClean="0"/>
              <a:t>Agriculture </a:t>
            </a:r>
          </a:p>
          <a:p>
            <a:r>
              <a:rPr lang="fr-CA" dirty="0" smtClean="0"/>
              <a:t>Agroalimentaire</a:t>
            </a:r>
          </a:p>
          <a:p>
            <a:r>
              <a:rPr lang="fr-CA" dirty="0" smtClean="0"/>
              <a:t>Aménagement forestier</a:t>
            </a:r>
          </a:p>
          <a:p>
            <a:r>
              <a:rPr lang="fr-CA" dirty="0" smtClean="0"/>
              <a:t>Environnement</a:t>
            </a:r>
          </a:p>
          <a:p>
            <a:r>
              <a:rPr lang="fr-CA" dirty="0" smtClean="0"/>
              <a:t>Horticulture ornementale</a:t>
            </a:r>
          </a:p>
          <a:p>
            <a:r>
              <a:rPr lang="fr-CA" dirty="0" smtClean="0"/>
              <a:t>Médecine alternative</a:t>
            </a:r>
          </a:p>
          <a:p>
            <a:r>
              <a:rPr lang="fr-CA" dirty="0" smtClean="0"/>
              <a:t>Pêche maritime</a:t>
            </a:r>
            <a:endParaRPr lang="fr-CA" dirty="0"/>
          </a:p>
        </p:txBody>
      </p:sp>
      <p:sp>
        <p:nvSpPr>
          <p:cNvPr id="5" name="Espace réservé du contenu 4"/>
          <p:cNvSpPr>
            <a:spLocks noGrp="1"/>
          </p:cNvSpPr>
          <p:nvPr>
            <p:ph sz="half" idx="2"/>
          </p:nvPr>
        </p:nvSpPr>
        <p:spPr/>
        <p:txBody>
          <a:bodyPr/>
          <a:lstStyle/>
          <a:p>
            <a:r>
              <a:rPr lang="fr-CA" dirty="0" smtClean="0"/>
              <a:t>Santé humaine</a:t>
            </a:r>
          </a:p>
          <a:p>
            <a:r>
              <a:rPr lang="fr-CA" dirty="0" smtClean="0"/>
              <a:t>Science (chimie, physique, biologie, mathématique)</a:t>
            </a:r>
          </a:p>
          <a:p>
            <a:r>
              <a:rPr lang="fr-CA" dirty="0" smtClean="0"/>
              <a:t>Transformation alimentaire</a:t>
            </a:r>
            <a:endParaRPr lang="fr-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Matière</a:t>
            </a:r>
            <a:endParaRPr lang="fr-CA" dirty="0"/>
          </a:p>
        </p:txBody>
      </p:sp>
      <p:sp>
        <p:nvSpPr>
          <p:cNvPr id="3" name="Espace réservé du contenu 2"/>
          <p:cNvSpPr>
            <a:spLocks noGrp="1"/>
          </p:cNvSpPr>
          <p:nvPr>
            <p:ph idx="1"/>
          </p:nvPr>
        </p:nvSpPr>
        <p:spPr/>
        <p:txBody>
          <a:bodyPr>
            <a:normAutofit fontScale="85000" lnSpcReduction="10000"/>
          </a:bodyPr>
          <a:lstStyle/>
          <a:p>
            <a:r>
              <a:rPr lang="fr-CA" dirty="0" smtClean="0"/>
              <a:t>Sans la matière sur laquelle il a exercé sa curiosité, son intelligence et sa sensibilité, l'être humain ne serait ni inventeur ni ingénieur ni artiste. De la matière, il a tiré et continue de tirer l'essentiel de ce qui est nécessaire à sa survie. Le bois, les plantes, la pierre, les métaux, le cuir, la fourrure et le pétrole lui ont procuré habitations, nourriture, médicaments, moyens de transport, vêtements et énergie.</a:t>
            </a:r>
          </a:p>
          <a:p>
            <a:r>
              <a:rPr lang="fr-CA" dirty="0" smtClean="0"/>
              <a:t>Aujourd'hui, alors que les ressources se révèlent limitées, les innombrables usages de la matière exigent de l'être humain encore plus de savoir et de maîtrise.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Matière : matière analysée, biens et matériaux, habitat, transport</a:t>
            </a:r>
            <a:endParaRPr lang="fr-CA" dirty="0"/>
          </a:p>
        </p:txBody>
      </p:sp>
      <p:sp>
        <p:nvSpPr>
          <p:cNvPr id="4" name="Espace réservé du contenu 3"/>
          <p:cNvSpPr>
            <a:spLocks noGrp="1"/>
          </p:cNvSpPr>
          <p:nvPr>
            <p:ph sz="half" idx="1"/>
          </p:nvPr>
        </p:nvSpPr>
        <p:spPr/>
        <p:txBody>
          <a:bodyPr/>
          <a:lstStyle/>
          <a:p>
            <a:r>
              <a:rPr lang="fr-CA" dirty="0" smtClean="0"/>
              <a:t>Aérospatial</a:t>
            </a:r>
          </a:p>
          <a:p>
            <a:r>
              <a:rPr lang="fr-CA" dirty="0" smtClean="0"/>
              <a:t>Automobile</a:t>
            </a:r>
          </a:p>
          <a:p>
            <a:r>
              <a:rPr lang="fr-CA" dirty="0" smtClean="0"/>
              <a:t>Chimie, pétrochimie et raffinage</a:t>
            </a:r>
          </a:p>
          <a:p>
            <a:r>
              <a:rPr lang="fr-CA" dirty="0" smtClean="0"/>
              <a:t>Circulation aérienne</a:t>
            </a:r>
          </a:p>
          <a:p>
            <a:r>
              <a:rPr lang="fr-CA" dirty="0" smtClean="0"/>
              <a:t>Construction</a:t>
            </a:r>
          </a:p>
          <a:p>
            <a:r>
              <a:rPr lang="fr-CA" dirty="0" smtClean="0"/>
              <a:t>Fabrication métallique industrielle</a:t>
            </a:r>
          </a:p>
        </p:txBody>
      </p:sp>
      <p:sp>
        <p:nvSpPr>
          <p:cNvPr id="5" name="Espace réservé du contenu 4"/>
          <p:cNvSpPr>
            <a:spLocks noGrp="1"/>
          </p:cNvSpPr>
          <p:nvPr>
            <p:ph sz="half" idx="2"/>
          </p:nvPr>
        </p:nvSpPr>
        <p:spPr/>
        <p:txBody>
          <a:bodyPr/>
          <a:lstStyle/>
          <a:p>
            <a:r>
              <a:rPr lang="fr-CA" dirty="0" smtClean="0"/>
              <a:t>Industrie (électricité, caoutchouc, maritime, minière, plastique, portes, fenêtre, armoire, textile)</a:t>
            </a:r>
          </a:p>
          <a:p>
            <a:r>
              <a:rPr lang="fr-CA" dirty="0" smtClean="0"/>
              <a:t>Métallurgie</a:t>
            </a:r>
          </a:p>
          <a:p>
            <a:r>
              <a:rPr lang="fr-CA" dirty="0" smtClean="0"/>
              <a:t>Produits pharmaceutiques et biotechnologies</a:t>
            </a:r>
          </a:p>
          <a:p>
            <a:r>
              <a:rPr lang="fr-CA" dirty="0" smtClean="0"/>
              <a:t>Sciences</a:t>
            </a:r>
          </a:p>
          <a:p>
            <a:endParaRPr lang="fr-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Humain</a:t>
            </a:r>
            <a:endParaRPr lang="fr-CA" dirty="0"/>
          </a:p>
        </p:txBody>
      </p:sp>
      <p:sp>
        <p:nvSpPr>
          <p:cNvPr id="3" name="Espace réservé du contenu 2"/>
          <p:cNvSpPr>
            <a:spLocks noGrp="1"/>
          </p:cNvSpPr>
          <p:nvPr>
            <p:ph idx="1"/>
          </p:nvPr>
        </p:nvSpPr>
        <p:spPr/>
        <p:txBody>
          <a:bodyPr>
            <a:normAutofit fontScale="85000" lnSpcReduction="20000"/>
          </a:bodyPr>
          <a:lstStyle/>
          <a:p>
            <a:r>
              <a:rPr lang="fr-CA" dirty="0" smtClean="0"/>
              <a:t>L'être humain, pour vivre et se maintenir en bonne santé, doit satisfaire des besoins physiologiques. Mais la santé va bien au-delà des seules considérations biologiques, car la condition humaine relève à la fois de l'individu lui-même et de la société dans laquelle il vit.</a:t>
            </a:r>
          </a:p>
          <a:p>
            <a:r>
              <a:rPr lang="fr-CA" dirty="0" smtClean="0"/>
              <a:t>Afin d'atteindre l'équilibre personnel, affectif et social recherché, l'être humain doit apprendre à s'adapter à chacune des sphères sociales. Fort heureusement, certaines personnes se montrent sensible à ce que vivent ou ont vécu leurs semblables et elles mettent sur pied des services qui leur permettent de s'épanouir, de s'éduquer, de se divertir et de vivre harmonieusement en société.</a:t>
            </a:r>
            <a:endParaRPr lang="fr-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Humain : société humaine, relation d’aide, éducation et loisir, loi</a:t>
            </a:r>
            <a:endParaRPr lang="fr-CA" dirty="0"/>
          </a:p>
        </p:txBody>
      </p:sp>
      <p:sp>
        <p:nvSpPr>
          <p:cNvPr id="3" name="Espace réservé du contenu 2"/>
          <p:cNvSpPr>
            <a:spLocks noGrp="1"/>
          </p:cNvSpPr>
          <p:nvPr>
            <p:ph idx="1"/>
          </p:nvPr>
        </p:nvSpPr>
        <p:spPr/>
        <p:txBody>
          <a:bodyPr/>
          <a:lstStyle/>
          <a:p>
            <a:r>
              <a:rPr lang="fr-CA" dirty="0" smtClean="0"/>
              <a:t>Action communautaire</a:t>
            </a:r>
          </a:p>
          <a:p>
            <a:r>
              <a:rPr lang="fr-CA" dirty="0" smtClean="0"/>
              <a:t>Garde côtière Canadienne</a:t>
            </a:r>
          </a:p>
          <a:p>
            <a:r>
              <a:rPr lang="fr-CA" dirty="0" smtClean="0"/>
              <a:t>Gendarmerie royal du Canada</a:t>
            </a:r>
          </a:p>
          <a:p>
            <a:r>
              <a:rPr lang="fr-CA" dirty="0" smtClean="0"/>
              <a:t>Justice</a:t>
            </a:r>
          </a:p>
          <a:p>
            <a:r>
              <a:rPr lang="fr-CA" dirty="0" smtClean="0"/>
              <a:t>Santé humaine</a:t>
            </a:r>
          </a:p>
          <a:p>
            <a:r>
              <a:rPr lang="fr-CA" dirty="0" smtClean="0"/>
              <a:t>Enseignant</a:t>
            </a:r>
            <a:endParaRPr lang="fr-C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44</TotalTime>
  <Words>669</Words>
  <PresentationFormat>Affichage à l'écran (4:3)</PresentationFormat>
  <Paragraphs>66</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Promenade</vt:lpstr>
      <vt:lpstr>Test et domaines </vt:lpstr>
      <vt:lpstr>Un test?</vt:lpstr>
      <vt:lpstr>Domaines pour le questionnaire global</vt:lpstr>
      <vt:lpstr>Vivant</vt:lpstr>
      <vt:lpstr>Vivant : santé humaine, vie végétale et animale</vt:lpstr>
      <vt:lpstr>Matière</vt:lpstr>
      <vt:lpstr>Matière : matière analysée, biens et matériaux, habitat, transport</vt:lpstr>
      <vt:lpstr>Humain</vt:lpstr>
      <vt:lpstr>Humain : société humaine, relation d’aide, éducation et loisir, loi</vt:lpstr>
      <vt:lpstr>Gestion</vt:lpstr>
      <vt:lpstr>Gestion : ressources humaines, biens et services, soutien administratif, informatique</vt:lpstr>
      <vt:lpstr>Culture</vt:lpstr>
      <vt:lpstr>Culture :  arts d’expression, arts appliqués, littérature, langues, mode, arts d’impression, métiers d’art, communication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et domaines </dc:title>
  <dc:creator>Alexandre</dc:creator>
  <cp:lastModifiedBy>Alexandre Jean</cp:lastModifiedBy>
  <cp:revision>5</cp:revision>
  <dcterms:created xsi:type="dcterms:W3CDTF">2014-10-09T14:43:57Z</dcterms:created>
  <dcterms:modified xsi:type="dcterms:W3CDTF">2014-10-09T15:50:58Z</dcterms:modified>
</cp:coreProperties>
</file>